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5" r:id="rId27"/>
    <p:sldId id="278" r:id="rId28"/>
    <p:sldId id="279" r:id="rId29"/>
    <p:sldId id="287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9" autoAdjust="0"/>
    <p:restoredTop sz="94660"/>
  </p:normalViewPr>
  <p:slideViewPr>
    <p:cSldViewPr snapToGrid="0">
      <p:cViewPr>
        <p:scale>
          <a:sx n="100" d="100"/>
          <a:sy n="100" d="100"/>
        </p:scale>
        <p:origin x="11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079B-D831-4540-8EFE-C4F6091E1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1BA56-F747-4140-B208-2C6AE8155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04C4-43BD-482A-BACB-CF842C3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CB1CB-EA32-4A67-ACA6-E877311F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F2984-1140-4D05-BF3E-F4290623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2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59A99-0768-4CF8-B3F5-C6EEB2FD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5A070-FEDD-4CF5-95E7-CE178C552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B7284-B90E-43FD-A84D-5E6DF614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FB53E-762E-4B96-92BC-A06283F24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78B0E-6D18-4808-A444-29BA0EF0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5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0796CE-9B2B-4327-9240-3368B9B92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52A99-C723-468E-8DB2-D41938715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2C287-45F7-48D7-BE19-2B04A7A6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ED86-628B-42BE-B0E4-9E5E1451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F5F0B-85AB-4F3D-A841-40E8AC95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3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4703-8531-4543-BE5D-9D288A8D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B88C9-2C81-4AC8-B3E5-20899205D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FBFA6-0729-43F5-80D9-10671EDC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3A869-17AE-4606-943A-90FE6943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21DF-71AE-4902-AC5A-D804422A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8718-5EB9-4A2B-9D5E-F6E8CB2B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909DF-F9C9-455A-A6EF-7D27BFA67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8CE3D-4745-4995-B39B-A2B4C968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69B28-396C-46AC-AD07-CAB441C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81FDD-E3DB-421A-BDF1-D4E8DAAC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90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A6DE-25BE-4292-AC59-7ACF5023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139-4A48-495E-BC7F-F4A3A9D4D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A0482-97A1-4F8A-853C-CAC01C81C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C60D9-C772-40DB-A738-864F8B64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F37DB-5CC5-467D-A6AB-4FF416F9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FFED7-5C32-41A2-8F36-82119E9F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2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BA51-61A5-434B-B0CB-E57F67CD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B5245-D7CA-4EF2-A16F-C5CCAA45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2BCCC-70DC-49BA-A2E7-5D36F748C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B398E-D685-4BAB-A755-5A2344F53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C719D-F7C8-4A7D-9987-82AB67806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2D0CD-1EB5-4216-94DA-CD00F4482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48658-F53B-4DFD-A410-6B55CD14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9752B-BFAE-4C33-A0BB-151A81BA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7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38EA-9DC9-41F9-A6CD-051BAEA5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40411-7B5A-47D5-B327-921F33E70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4D86B-97AF-49A0-8FA4-74841401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1EA73-0C6E-4621-97EE-902C97B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7D6B5-6E2C-438F-92F1-21EB0B99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64C0C-181C-4A70-8D2B-8A5F1966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02B73-044C-4ABA-A334-938D1BB7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0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4DD7-CD0D-42B9-A511-4A598E6A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0DC9-62DA-470B-8868-C9B386F89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65459-411D-476C-AC65-3FD42C3B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2FC46-16D4-477A-9F9E-E93292E5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78571-A407-4FE2-B12A-77DF0ACC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FFA12-9C22-4B97-8126-3DA16B36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6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083E-F857-4E30-B2CF-60529A36A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AC29AB-69A6-48B0-AFA1-8AC2C8255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5841C-F1EF-4393-A0A8-B1A14FA7F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60994-9FC2-41D7-BA8E-610A611A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9A9BF-73F6-40F2-B259-DF9ACDF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9A185-7A6C-42E8-BE21-083744FF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6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CBBA98-7727-4CBD-9387-21C0F618C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C4929-CD49-44BA-B959-15B9615B1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61525-28AC-48CF-8E83-F15812F93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ACD05-E396-4661-939F-2E0C5B9A479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2139D-945A-4B07-B6E1-17DA93664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56F00-0E00-40EB-AF52-FBDD1EA1C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4D347-C033-4AAC-8743-D5B5C740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7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7134-828E-4414-B3A4-7A92C57F8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&amp; Sol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B3A07-85FA-4C3A-9C2A-FF56DB89D6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2021</a:t>
            </a:r>
          </a:p>
        </p:txBody>
      </p:sp>
    </p:spTree>
    <p:extLst>
      <p:ext uri="{BB962C8B-B14F-4D97-AF65-F5344CB8AC3E}">
        <p14:creationId xmlns:p14="http://schemas.microsoft.com/office/powerpoint/2010/main" val="5177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C3686-1BD6-4AB2-A96B-AC523FEB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1" y="144883"/>
            <a:ext cx="8315325" cy="2524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0DEAD-2647-4806-9AB8-EBA15321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4" y="2712618"/>
            <a:ext cx="6219825" cy="1476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853EB-50DE-4FBC-9041-EFC795FF2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9" y="2669008"/>
            <a:ext cx="44005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3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967C-42A0-4F13-9F35-90BC3049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Ch6, Ch7 (prob density)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7E3F2-83C6-4D63-AEBF-D1032968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3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052BB-796A-4814-91BF-1A8DFBB7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3" y="71022"/>
            <a:ext cx="55074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A59DB-5472-4B1A-A798-1558A847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"/>
            <a:ext cx="67722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91A6-50E9-4718-981D-2C429D9D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Ch7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8238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7A211E-D0F2-4324-8D48-CA37DB26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7849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C252B-DE2B-4064-97C2-735E7AD9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037" y="0"/>
            <a:ext cx="5821393" cy="3633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71636-5C16-4ACF-B6E6-49B1E198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752" y="3429000"/>
            <a:ext cx="59912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6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BDA6-C87B-472C-A0BD-35726BC1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Ch8 (classification, </a:t>
            </a:r>
            <a:r>
              <a:rPr lang="en-US" dirty="0" err="1"/>
              <a:t>regres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A2E53-13FB-4B06-8900-A88736752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0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454D9-989C-4450-9814-6C9245D8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750" y="0"/>
            <a:ext cx="1075942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FB0BD-26C1-429C-8E84-F8163EC31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530" y="266700"/>
            <a:ext cx="556294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2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87BE27-BCB4-4B37-9FE3-F354ECFC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85"/>
            <a:ext cx="12192000" cy="67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1108BE-FA66-4197-A247-AA5E4F8AE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Ch9 (Tree methods)</a:t>
            </a:r>
          </a:p>
        </p:txBody>
      </p:sp>
    </p:spTree>
    <p:extLst>
      <p:ext uri="{BB962C8B-B14F-4D97-AF65-F5344CB8AC3E}">
        <p14:creationId xmlns:p14="http://schemas.microsoft.com/office/powerpoint/2010/main" val="321525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A42DA-FD28-4915-85E8-A0C838C7D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2" y="0"/>
            <a:ext cx="10905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4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A047-75E5-458C-AB1D-410EB75E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Ch3 Q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60796-9D84-4737-8A69-8C4FA64E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83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611017-36C8-47F5-B1B1-CAB2F56E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" y="0"/>
            <a:ext cx="12098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90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203C-A752-4243-872A-00781C67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Ch10 (CV, errors)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C7923-9741-4EB0-B058-46AF02135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98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396254-1E1A-474D-96FA-85BE4D70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" y="0"/>
            <a:ext cx="10728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9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DAE34A-9686-4534-B15E-297FCA59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1" y="0"/>
            <a:ext cx="10691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06BF60-6A8D-486D-8BD2-07B32D17F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6705600" cy="659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163B34-95FE-4389-8852-D5176AA90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31" y="0"/>
            <a:ext cx="6063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84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9856-D8A0-4E93-8E99-08598156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Ch11 (Perf Eval (stats))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8678-0DCD-4D6C-874E-72227F46C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3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1CF5ED-927C-4C9E-8F79-9429A8D2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238125"/>
            <a:ext cx="7058025" cy="561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C7F4D-D815-4B7B-B90A-23689296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4333875"/>
            <a:ext cx="65341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93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CBFA-C7BF-476F-9AC8-E96A9C7D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Ch12 (KNN)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5BDDF-A91E-4899-9B14-90F8E908B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4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F30300-D2CE-43CE-AE79-501608EC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03" y="0"/>
            <a:ext cx="510835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C5FD3-FD37-4DE7-8A70-B2D638F3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88" y="6152165"/>
            <a:ext cx="952500" cy="323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DB2F3-AAA8-4785-927F-5EA7B6946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5" y="92787"/>
            <a:ext cx="60483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96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B75C-1006-4C0D-B889-F39B1983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Ch13 (Naïve Bayes, Bayes)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ED2F-1999-4E1D-91F0-61A6C094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BBCF08-7C40-4F49-B00A-3BF6F039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411" y="0"/>
            <a:ext cx="508793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CD2FB7-7BE0-4B56-BB94-5596882C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95" y="0"/>
            <a:ext cx="5211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78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C7FA1-3466-4E1A-9A0C-F0AC11FC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636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70AF9-72A4-43CC-9821-3318612A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-80963"/>
            <a:ext cx="6210300" cy="2962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4CA97E-0826-4F04-AB50-26421D7E7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3381375"/>
            <a:ext cx="62103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19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374816-96A6-4E8C-A4C3-2AE36F487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42" y="-95250"/>
            <a:ext cx="6402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8855-9DE9-4CA7-B39D-AD95D577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Ch14 (Regularized linear + bias var)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E26F7-FCAC-44F1-B81E-1F363E41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1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A9256-0B6F-43C9-8FCD-CACD7673C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304800"/>
            <a:ext cx="6010275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96D98-0B93-4260-9E4D-B3F0978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04800"/>
            <a:ext cx="6057900" cy="1038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2C96F-3870-4B64-951A-B17173C57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200150"/>
            <a:ext cx="64293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99DA1-0D52-4867-9CA3-3EC55715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Ch15 (ANN, neural)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BA81-A597-4685-9BED-26ABC2509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8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0993A-E8F2-441A-8F7F-78951617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4" y="0"/>
            <a:ext cx="527912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2E5D94-E987-40F5-AE9C-B5181AA2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61" y="0"/>
            <a:ext cx="6076950" cy="501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EAC5B-DEB6-4774-ADAC-19EB8719E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6" y="4333875"/>
            <a:ext cx="4686300" cy="34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12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D5CE-EB12-4396-A12B-974ECEA3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Ch16 (class imbalance, 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4A94-08B9-4CE1-B4EB-EE190D709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400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63017-0586-4A0C-8A94-0003D08E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03" y="0"/>
            <a:ext cx="518919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DCF647-F844-4822-9077-99BE06B25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03" y="472440"/>
            <a:ext cx="4888683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8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29795-1DB0-42BE-982C-FDDD9F35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" y="81915"/>
            <a:ext cx="6257925" cy="1543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AB6CE-FFDF-4297-8A22-DB1901826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682115"/>
            <a:ext cx="7943850" cy="45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10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D5CE-EB12-4396-A12B-974ECEA3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Ch17 (Ensemble Methods)</a:t>
            </a:r>
          </a:p>
        </p:txBody>
      </p:sp>
    </p:spTree>
    <p:extLst>
      <p:ext uri="{BB962C8B-B14F-4D97-AF65-F5344CB8AC3E}">
        <p14:creationId xmlns:p14="http://schemas.microsoft.com/office/powerpoint/2010/main" val="29139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3A7D6-7ABE-4B06-AB7D-AAFFE9D3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63" y="572904"/>
            <a:ext cx="7386850" cy="57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01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BBD12-E12F-4DD0-9199-6B5035E6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304800"/>
            <a:ext cx="6105525" cy="361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47416-06D9-4D8A-A74E-3037F0B5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62" y="409575"/>
            <a:ext cx="61626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4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26F651-8566-4F72-A730-1C6B2E37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" y="0"/>
            <a:ext cx="6705600" cy="201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40FFC-1E47-44F9-B3E3-05864B55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2910"/>
            <a:ext cx="11384280" cy="531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3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3BAD-292F-4C16-B910-56F6E2E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Ch4 Q (Stats, Similarity)</a:t>
            </a:r>
          </a:p>
        </p:txBody>
      </p:sp>
    </p:spTree>
    <p:extLst>
      <p:ext uri="{BB962C8B-B14F-4D97-AF65-F5344CB8AC3E}">
        <p14:creationId xmlns:p14="http://schemas.microsoft.com/office/powerpoint/2010/main" val="185080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67200B-D179-4069-9608-74050544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1" y="0"/>
            <a:ext cx="524054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4122A-E94D-4A06-AF8B-5957EE56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99" y="288521"/>
            <a:ext cx="5815701" cy="62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200D14-2A75-447C-A6C9-684080F0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827" y="0"/>
            <a:ext cx="5678686" cy="521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FE5BB-7C69-4F96-B72E-870F646E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25" y="333375"/>
            <a:ext cx="6477000" cy="619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568087-4281-45E0-8236-0FCBB6FD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582" y="4955961"/>
            <a:ext cx="2905392" cy="22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4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6AE0-DC2C-4E1F-AF3C-46E27AFB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Ch5 (Probs, densities)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50B12-A4E7-42A9-9DE4-AE5586C85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1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4450</TotalTime>
  <Words>94</Words>
  <Application>Microsoft Office PowerPoint</Application>
  <PresentationFormat>Widescreen</PresentationFormat>
  <Paragraphs>17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Problems &amp; Sol</vt:lpstr>
      <vt:lpstr>Ch3 Q (PCA)</vt:lpstr>
      <vt:lpstr>PowerPoint Presentation</vt:lpstr>
      <vt:lpstr>PowerPoint Presentation</vt:lpstr>
      <vt:lpstr>PowerPoint Presentation</vt:lpstr>
      <vt:lpstr>Ch4 Q (Stats, Similarity)</vt:lpstr>
      <vt:lpstr>PowerPoint Presentation</vt:lpstr>
      <vt:lpstr>PowerPoint Presentation</vt:lpstr>
      <vt:lpstr>Ch5 (Probs, densities)</vt:lpstr>
      <vt:lpstr>PowerPoint Presentation</vt:lpstr>
      <vt:lpstr>Ch6, Ch7 (prob density)</vt:lpstr>
      <vt:lpstr>PowerPoint Presentation</vt:lpstr>
      <vt:lpstr>Ch7 Visualization</vt:lpstr>
      <vt:lpstr>PowerPoint Presentation</vt:lpstr>
      <vt:lpstr>Ch8 (classification, regres)</vt:lpstr>
      <vt:lpstr>PowerPoint Presentation</vt:lpstr>
      <vt:lpstr>PowerPoint Presentation</vt:lpstr>
      <vt:lpstr>Ch9 (Tree methods)</vt:lpstr>
      <vt:lpstr>PowerPoint Presentation</vt:lpstr>
      <vt:lpstr>PowerPoint Presentation</vt:lpstr>
      <vt:lpstr>Ch10 (CV, errors)</vt:lpstr>
      <vt:lpstr>PowerPoint Presentation</vt:lpstr>
      <vt:lpstr>PowerPoint Presentation</vt:lpstr>
      <vt:lpstr>PowerPoint Presentation</vt:lpstr>
      <vt:lpstr>Ch11 (Perf Eval (stats))</vt:lpstr>
      <vt:lpstr>PowerPoint Presentation</vt:lpstr>
      <vt:lpstr>Ch12 (KNN)</vt:lpstr>
      <vt:lpstr>PowerPoint Presentation</vt:lpstr>
      <vt:lpstr>Ch13 (Naïve Bayes, Bayes)</vt:lpstr>
      <vt:lpstr>PowerPoint Presentation</vt:lpstr>
      <vt:lpstr>PowerPoint Presentation</vt:lpstr>
      <vt:lpstr>Ch14 (Regularized linear + bias var)</vt:lpstr>
      <vt:lpstr>PowerPoint Presentation</vt:lpstr>
      <vt:lpstr>Ch15 (ANN, neural)</vt:lpstr>
      <vt:lpstr>PowerPoint Presentation</vt:lpstr>
      <vt:lpstr>Ch16 (class imbalance, AUC)</vt:lpstr>
      <vt:lpstr>PowerPoint Presentation</vt:lpstr>
      <vt:lpstr>PowerPoint Presentation</vt:lpstr>
      <vt:lpstr>Ch17 (Ensemble Methods)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Problems &amp; Sol</dc:title>
  <dc:creator>Saud Abdulaziz A Shaheen</dc:creator>
  <cp:lastModifiedBy>Saud Abdulaziz A Shaheen</cp:lastModifiedBy>
  <cp:revision>7</cp:revision>
  <dcterms:created xsi:type="dcterms:W3CDTF">2021-12-09T16:54:08Z</dcterms:created>
  <dcterms:modified xsi:type="dcterms:W3CDTF">2021-12-13T11:22:34Z</dcterms:modified>
</cp:coreProperties>
</file>